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58" r:id="rId10"/>
    <p:sldId id="259" r:id="rId11"/>
    <p:sldId id="260" r:id="rId12"/>
    <p:sldId id="261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118" d="100"/>
          <a:sy n="118" d="100"/>
        </p:scale>
        <p:origin x="-144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F7F813-BFFB-44FC-8762-A3EAA79843D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DBDE46-E936-4623-911F-C28965437DE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F813-BFFB-44FC-8762-A3EAA79843D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DE46-E936-4623-911F-C28965437DE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F813-BFFB-44FC-8762-A3EAA79843D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DE46-E936-4623-911F-C28965437DE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F813-BFFB-44FC-8762-A3EAA79843D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DE46-E936-4623-911F-C28965437D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F813-BFFB-44FC-8762-A3EAA79843D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DE46-E936-4623-911F-C28965437D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F813-BFFB-44FC-8762-A3EAA79843D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DE46-E936-4623-911F-C28965437DE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F813-BFFB-44FC-8762-A3EAA79843D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DE46-E936-4623-911F-C28965437DE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F813-BFFB-44FC-8762-A3EAA79843D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DE46-E936-4623-911F-C28965437DE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F813-BFFB-44FC-8762-A3EAA79843D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DE46-E936-4623-911F-C28965437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F813-BFFB-44FC-8762-A3EAA79843D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DE46-E936-4623-911F-C28965437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F813-BFFB-44FC-8762-A3EAA79843D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DE46-E936-4623-911F-C28965437D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0F7F813-BFFB-44FC-8762-A3EAA79843D1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DBDE46-E936-4623-911F-C28965437D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zen.ru/a/Y2fCyCRcvBwDJIi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548680"/>
            <a:ext cx="6777318" cy="2571039"/>
          </a:xfrm>
        </p:spPr>
        <p:txBody>
          <a:bodyPr/>
          <a:lstStyle/>
          <a:p>
            <a:r>
              <a:rPr lang="ru-RU" dirty="0" smtClean="0"/>
              <a:t>Свет женщины прекрасный и высокий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К Международному женскому дню</a:t>
            </a:r>
          </a:p>
          <a:p>
            <a:r>
              <a:rPr lang="ru-RU" sz="1400" dirty="0"/>
              <a:t>Муниципальное бюджетное учреждение культуры «Централизованная библиотечная система» Центральная городская детская библиотека им. Н. К. Крупской Библиотечно-информационный </a:t>
            </a:r>
            <a:r>
              <a:rPr lang="ru-RU" sz="1400" dirty="0" smtClean="0"/>
              <a:t>центр</a:t>
            </a:r>
          </a:p>
          <a:p>
            <a:pPr algn="r"/>
            <a:r>
              <a:rPr lang="ru-RU" sz="1300" dirty="0"/>
              <a:t>Составитель: гл. библиотекарь ЦГДБ им. Н.К. Крупской</a:t>
            </a:r>
          </a:p>
          <a:p>
            <a:pPr algn="r"/>
            <a:r>
              <a:rPr lang="ru-RU" sz="1300" dirty="0"/>
              <a:t>А.Н. Прохорова</a:t>
            </a:r>
          </a:p>
          <a:p>
            <a:endParaRPr lang="ru-RU" sz="1300" dirty="0"/>
          </a:p>
          <a:p>
            <a:r>
              <a:rPr lang="ru-RU" sz="1300" dirty="0"/>
              <a:t>г. Батайск, </a:t>
            </a:r>
            <a:r>
              <a:rPr lang="ru-RU" sz="1300" dirty="0" smtClean="0"/>
              <a:t>2023</a:t>
            </a:r>
            <a:endParaRPr lang="ru-RU" sz="13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2129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История для юных бунтарок</a:t>
            </a:r>
            <a:endParaRPr lang="ru-RU" sz="4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027547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988840"/>
            <a:ext cx="4392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Книга </a:t>
            </a:r>
            <a:r>
              <a:rPr lang="ru-RU" dirty="0"/>
              <a:t>"Истории для юных бунтарок" расскажет вам об ученых и писательницах, политиках и военных, о смелых, умных и талантливых женщинах со всего мира. О Марии Кюри, Екатерине II, Джоан Роулинг, Агнии </a:t>
            </a:r>
            <a:r>
              <a:rPr lang="ru-RU" dirty="0" err="1"/>
              <a:t>Барто</a:t>
            </a:r>
            <a:r>
              <a:rPr lang="ru-RU" dirty="0"/>
              <a:t>, </a:t>
            </a:r>
            <a:r>
              <a:rPr lang="ru-RU" dirty="0" err="1"/>
              <a:t>Гипатии</a:t>
            </a:r>
            <a:r>
              <a:rPr lang="ru-RU" dirty="0"/>
              <a:t>, Маргарет Тэтчер и многих-многих других. О женщинах, которые боролись и продолжают бороться за то, во что верят. За свой выбор. За свое и наше будущее.</a:t>
            </a:r>
          </a:p>
          <a:p>
            <a:pPr algn="just"/>
            <a:r>
              <a:rPr lang="ru-RU" dirty="0"/>
              <a:t>Для среднего школьного </a:t>
            </a:r>
            <a:r>
              <a:rPr lang="ru-RU" dirty="0" smtClean="0"/>
              <a:t>возраста.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err="1" smtClean="0"/>
              <a:t>Зартайская</a:t>
            </a:r>
            <a:r>
              <a:rPr lang="ru-RU" sz="1200" dirty="0" smtClean="0"/>
              <a:t> И.В. </a:t>
            </a:r>
            <a:r>
              <a:rPr lang="ru-RU" sz="1200" dirty="0"/>
              <a:t>История </a:t>
            </a:r>
            <a:r>
              <a:rPr lang="ru-RU" sz="1200" dirty="0" smtClean="0"/>
              <a:t>для юных бунтарок /И. </a:t>
            </a:r>
            <a:r>
              <a:rPr lang="ru-RU" sz="1200" dirty="0" err="1" smtClean="0"/>
              <a:t>Зартайская</a:t>
            </a:r>
            <a:r>
              <a:rPr lang="ru-RU" sz="1200" dirty="0" smtClean="0"/>
              <a:t>. - </a:t>
            </a:r>
            <a:r>
              <a:rPr lang="ru-RU" sz="1200" dirty="0"/>
              <a:t>М.: </a:t>
            </a:r>
            <a:r>
              <a:rPr lang="ru-RU" sz="1200" dirty="0" smtClean="0"/>
              <a:t>Изд. АСТ,2020. -158с</a:t>
            </a:r>
            <a:r>
              <a:rPr lang="ru-RU" sz="1200" dirty="0"/>
              <a:t>.:ил.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103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56263" cy="1342282"/>
          </a:xfrm>
        </p:spPr>
        <p:txBody>
          <a:bodyPr/>
          <a:lstStyle/>
          <a:p>
            <a:r>
              <a:rPr lang="ru-RU" dirty="0" smtClean="0"/>
              <a:t>Сказки на ночь юных бунтарок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46952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448272" cy="224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1988841"/>
            <a:ext cx="46805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Что делать, если прекрасный принц не может помочь с химической лабораторией? К кому идти за помощью, если удача повернулась спиной? Как жить, если родители решили выдать замуж, а тебе хочется грабить корабли в море? Ответ прост - всё уже есть в вас самих, и нужно держаться своего курса. Перед вами - огромный источник жизненных сил и вдохновения. Множество сказок, написанных на основе реальных историй о смелых и необыкновенных </a:t>
            </a:r>
            <a:r>
              <a:rPr lang="ru-RU" dirty="0" smtClean="0"/>
              <a:t>женщинах-новаторах.</a:t>
            </a:r>
          </a:p>
          <a:p>
            <a:pPr algn="just"/>
            <a:endParaRPr lang="ru-RU" dirty="0" smtClean="0"/>
          </a:p>
          <a:p>
            <a:pPr algn="just"/>
            <a:r>
              <a:rPr lang="ru-RU" sz="1200" dirty="0" err="1" smtClean="0"/>
              <a:t>Фавилли</a:t>
            </a:r>
            <a:r>
              <a:rPr lang="ru-RU" sz="1200" dirty="0" smtClean="0"/>
              <a:t> Э. Сказки на ночь для юных бунтарок /Э. </a:t>
            </a:r>
            <a:r>
              <a:rPr lang="ru-RU" sz="1200" dirty="0" err="1" smtClean="0"/>
              <a:t>Фавилли</a:t>
            </a:r>
            <a:r>
              <a:rPr lang="ru-RU" sz="1200" dirty="0" smtClean="0"/>
              <a:t> - </a:t>
            </a:r>
            <a:r>
              <a:rPr lang="ru-RU" sz="1200" dirty="0"/>
              <a:t>М.: </a:t>
            </a:r>
            <a:r>
              <a:rPr lang="ru-RU" sz="1200" dirty="0" smtClean="0"/>
              <a:t>Эксмо,2020</a:t>
            </a:r>
            <a:r>
              <a:rPr lang="ru-RU" sz="1200" dirty="0"/>
              <a:t>. </a:t>
            </a:r>
            <a:r>
              <a:rPr lang="ru-RU" sz="1200" dirty="0" smtClean="0"/>
              <a:t>-224с</a:t>
            </a:r>
            <a:r>
              <a:rPr lang="ru-RU" sz="1200" dirty="0"/>
              <a:t>.:ил.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186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бы поступила она?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047206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988840"/>
            <a:ext cx="46805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Как великие женщины справлялись с обычными проблемами? Чувство вины, давление сверстников, отсутствие веры в свои силы... или даже с чувством того, что она не достаточно красива.</a:t>
            </a:r>
          </a:p>
          <a:p>
            <a:pPr algn="just"/>
            <a:r>
              <a:rPr lang="ru-RU" dirty="0"/>
              <a:t>Перед тобой книга, которая расскажет истории 25 самых </a:t>
            </a:r>
            <a:r>
              <a:rPr lang="ru-RU" dirty="0" err="1"/>
              <a:t>харизматичных</a:t>
            </a:r>
            <a:r>
              <a:rPr lang="ru-RU" dirty="0"/>
              <a:t> девушек мира: от политических лидеров до выдающихся ученых, художниц и актрис. Прочти ее и увидишь, что вы очень похожи. У вас может быть разный цвет кожи, национальность, профессия, но то, что вас объединяет - это то, что вы - особенные!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sz="1200" dirty="0" err="1" smtClean="0"/>
              <a:t>Вудворд</a:t>
            </a:r>
            <a:r>
              <a:rPr lang="ru-RU" sz="1200" dirty="0" smtClean="0"/>
              <a:t> К. Как бы поступила она /К. </a:t>
            </a:r>
            <a:r>
              <a:rPr lang="ru-RU" sz="1200" dirty="0" err="1" smtClean="0"/>
              <a:t>Вудворд</a:t>
            </a:r>
            <a:r>
              <a:rPr lang="ru-RU" sz="1200" dirty="0" smtClean="0"/>
              <a:t> </a:t>
            </a:r>
            <a:r>
              <a:rPr lang="ru-RU" sz="1200" dirty="0"/>
              <a:t>- М.: </a:t>
            </a:r>
            <a:r>
              <a:rPr lang="ru-RU" sz="1200" dirty="0" smtClean="0"/>
              <a:t>Эксмо,2019. -112с</a:t>
            </a:r>
            <a:r>
              <a:rPr lang="ru-RU" sz="1200" dirty="0"/>
              <a:t>.:ил.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92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ru-RU" dirty="0" smtClean="0"/>
              <a:t>Большая копилка тайн для девочек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874069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1988840"/>
            <a:ext cx="50405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Что такое «зона комфорта»? Как помириться с подругой? Что необходимо делать, чтобы не прослыть замарашкой? Сложно ли самой вырастить фиалку? Что всегда следует носить в своей сумочке? Всегда ли молчание – золото? Что сказать, если не понравился подарок? У каждой девчонки миллион вопросов обо всём на свете. </a:t>
            </a:r>
            <a:r>
              <a:rPr lang="ru-RU" dirty="0" smtClean="0"/>
              <a:t>Ответы </a:t>
            </a:r>
            <a:r>
              <a:rPr lang="ru-RU" dirty="0"/>
              <a:t>на них ты узнаешь, когда прочтешь эту книгу. Если ты хочешь научиться заводить друзей, делать украшения из бисера, придумывать интересные игры, готовить вкуснейшие десерты и даже показывать фокусы – эта большая копилка тайн для тебя.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sz="1200" dirty="0" smtClean="0"/>
              <a:t>Большая копилка тайн для девочек/ К. С. </a:t>
            </a:r>
            <a:r>
              <a:rPr lang="ru-RU" sz="1200" dirty="0" err="1" smtClean="0"/>
              <a:t>Аниашвили</a:t>
            </a:r>
            <a:r>
              <a:rPr lang="ru-RU" sz="1200" dirty="0" smtClean="0"/>
              <a:t>, Н. Л. </a:t>
            </a:r>
            <a:r>
              <a:rPr lang="ru-RU" sz="1200" dirty="0" err="1" smtClean="0"/>
              <a:t>Лиско</a:t>
            </a:r>
            <a:r>
              <a:rPr lang="ru-RU" sz="1200" dirty="0" smtClean="0"/>
              <a:t>, В.А. </a:t>
            </a:r>
            <a:r>
              <a:rPr lang="ru-RU" sz="1200" dirty="0" err="1" smtClean="0"/>
              <a:t>Ригарович</a:t>
            </a:r>
            <a:r>
              <a:rPr lang="ru-RU" sz="1200" dirty="0" smtClean="0"/>
              <a:t> и др.-  </a:t>
            </a:r>
            <a:r>
              <a:rPr lang="ru-RU" sz="1200" dirty="0"/>
              <a:t>М.: </a:t>
            </a:r>
            <a:r>
              <a:rPr lang="ru-RU" sz="1200" dirty="0" smtClean="0"/>
              <a:t>Изд. АСТ,2019</a:t>
            </a:r>
            <a:r>
              <a:rPr lang="ru-RU" sz="1200" dirty="0"/>
              <a:t>. </a:t>
            </a:r>
            <a:r>
              <a:rPr lang="ru-RU" sz="1200" dirty="0" smtClean="0"/>
              <a:t>-319с</a:t>
            </a:r>
            <a:r>
              <a:rPr lang="ru-RU" sz="1200" dirty="0"/>
              <a:t>.:ил.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808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Девочки, книга для вас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021050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988839"/>
            <a:ext cx="46085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Каждая девочка - будущая хозяйка - должна знать, что всякая работа, в том числе и домашняя, нужна и важна. А если с охотой и умением ею заниматься, то она сможет стать очень увлекательной. Как приготовить разные салаты, сварить щи, сделать котлеты? Как правильно убирать комнату, вытирать пыль, мыть полы? Как ухаживать за собой и следить за своей одеждой? Как позаботиться о своем здоровье? Как организовать и весело отметить любой праздник? Обо всем этом и многом другом ты узнаешь, прочитав данную книгу, советы которой не раз пригодятся тебе в жизни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1200" dirty="0" smtClean="0"/>
              <a:t>Могилевская С.А. Девочки книга для вас /С. Могилевская. </a:t>
            </a:r>
            <a:r>
              <a:rPr lang="ru-RU" sz="1200" dirty="0"/>
              <a:t>- М.: Изд. </a:t>
            </a:r>
            <a:r>
              <a:rPr lang="ru-RU" sz="1200" dirty="0" smtClean="0"/>
              <a:t>АСТ,2019. -240с</a:t>
            </a:r>
            <a:r>
              <a:rPr lang="ru-RU" sz="1200" dirty="0"/>
              <a:t>.:ил.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188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/>
              <a:t>Вся представленная литература находится в фондах ЦГДБ им. Н. К. Крупской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346892, г. Батайск, ул. </a:t>
            </a:r>
            <a:r>
              <a:rPr lang="ru-RU" dirty="0" err="1"/>
              <a:t>Коваливского</a:t>
            </a:r>
            <a:r>
              <a:rPr lang="ru-RU" dirty="0"/>
              <a:t>, 74а</a:t>
            </a:r>
            <a:br>
              <a:rPr lang="ru-RU" dirty="0"/>
            </a:br>
            <a:r>
              <a:rPr lang="ru-RU" dirty="0"/>
              <a:t>т. 8(86354) 5-76-42, 8(950) 840-39-81</a:t>
            </a:r>
            <a:br>
              <a:rPr lang="ru-RU" dirty="0"/>
            </a:br>
            <a:r>
              <a:rPr lang="ru-RU" dirty="0"/>
              <a:t>e -</a:t>
            </a:r>
            <a:r>
              <a:rPr lang="ru-RU" dirty="0" err="1"/>
              <a:t>mail</a:t>
            </a:r>
            <a:r>
              <a:rPr lang="ru-RU" dirty="0"/>
              <a:t>: bcdbs99@gmail.com</a:t>
            </a:r>
            <a:br>
              <a:rPr lang="ru-RU" dirty="0"/>
            </a:br>
            <a:r>
              <a:rPr lang="ru-RU" dirty="0"/>
              <a:t>сайт: kids.cbs-bataysk.ru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Контактная информация: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Режим работы:</a:t>
            </a:r>
            <a:br>
              <a:rPr lang="ru-RU" dirty="0"/>
            </a:br>
            <a:r>
              <a:rPr lang="ru-RU" dirty="0"/>
              <a:t>ПОНЕДЕЛЬНИК – Пятница С 9-30 ДО 18-00</a:t>
            </a:r>
          </a:p>
          <a:p>
            <a:pPr algn="ctr"/>
            <a:r>
              <a:rPr lang="ru-RU" dirty="0"/>
              <a:t>Суббота- Воскресенье  с 9.30 до 17.00</a:t>
            </a:r>
            <a:br>
              <a:rPr lang="ru-RU" dirty="0"/>
            </a:br>
            <a:r>
              <a:rPr lang="ru-RU" dirty="0"/>
              <a:t>ВЫХОДНОЙ – Понедельник</a:t>
            </a:r>
            <a:br>
              <a:rPr lang="ru-RU" dirty="0"/>
            </a:br>
            <a:r>
              <a:rPr lang="ru-RU" dirty="0"/>
              <a:t>Последний четверг месяца – санитарный</a:t>
            </a:r>
            <a:br>
              <a:rPr lang="ru-RU" dirty="0"/>
            </a:br>
            <a:r>
              <a:rPr lang="ru-RU" dirty="0"/>
              <a:t>день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ЖДЕМ ВАС В ГОСТИ!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61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Тысячелетиями слагаются стихи и оды в адрес прекрасных дам. Много написано художественных произведений о судьбах женщин, картин. Дорогой читатель! Мы предлагаем тебе окунутся в  таинственную атмосферу занимательной  истории жизни и достижений представительниц прекрасного пола.  Ознакомится с литературой, которая хранится в нашем фонде. Приятного просмотра!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080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ru-RU" dirty="0" smtClean="0"/>
              <a:t>Цитаты известных женщин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39" y="2247901"/>
            <a:ext cx="2713670" cy="154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2276872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«Добрые дела стоит делать просто так, без ожидания благодарности и ответа, но, возможно, однажды кто-то сделает что-то доброе для вас</a:t>
            </a:r>
            <a:r>
              <a:rPr lang="ru-RU" dirty="0" smtClean="0"/>
              <a:t>».</a:t>
            </a:r>
          </a:p>
          <a:p>
            <a:r>
              <a:rPr lang="ru-RU" sz="1200" dirty="0"/>
              <a:t>Принцесса Уэльская, первая жена принца Уэльского Чарльза, одна из самых известных женщин своего времени и любимица всех англичан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en-US" sz="1200" dirty="0">
                <a:hlinkClick r:id="rId3" action="ppaction://hlinksldjump"/>
              </a:rPr>
              <a:t>https://www.yapokupayu.ru/blogs/post/luchshie-tsitaty-velikih-zhenschin-aktualno-do-sih-por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437112"/>
            <a:ext cx="44644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«Всю </a:t>
            </a:r>
            <a:r>
              <a:rPr lang="ru-RU" dirty="0"/>
              <a:t>жизнь люблю новое, всю жизнь смотрю в будущее, мне всегда это интересно</a:t>
            </a:r>
            <a:r>
              <a:rPr lang="ru-RU" dirty="0" smtClean="0"/>
              <a:t>!»</a:t>
            </a:r>
          </a:p>
          <a:p>
            <a:pPr algn="just"/>
            <a:r>
              <a:rPr lang="ru-RU" sz="1200" dirty="0"/>
              <a:t>Советская и российская балерина, балетмейстер, хореограф, прима-балерина Большого театра СССР в 1948-1990 годах. Герой Социалистического Труда, народная артистка СССР, лауреат Ленинской премии. Кавалер трёх орденов Ленина и полный кавалер ордена «За заслуги перед Отечеством». Представительница театральной династии Мессерер-Плисецких. Считается одной из величайших балерин XX века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2739624" cy="177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094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Женщины в ликах святых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448272" cy="217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2204864"/>
            <a:ext cx="46805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Княгиня Ольга – единственная русская женщина, которую причислили к лику равноапостольных святых. Ольга первая на Руси приняла христианство, еще до Крещения</a:t>
            </a:r>
            <a:r>
              <a:rPr lang="ru-RU" dirty="0" smtClean="0"/>
              <a:t>.</a:t>
            </a:r>
          </a:p>
          <a:p>
            <a:pPr algn="just"/>
            <a:r>
              <a:rPr lang="en-US" sz="1200" dirty="0">
                <a:hlinkClick r:id="rId3"/>
              </a:rPr>
              <a:t>https://dzen.ru/a/Y2fCyCRcvBwDJIi6</a:t>
            </a:r>
            <a:endParaRPr lang="ru-RU" sz="1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7" y="4293096"/>
            <a:ext cx="2588723" cy="217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9872" y="4293096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Феврония</a:t>
            </a:r>
            <a:r>
              <a:rPr lang="ru-RU" dirty="0"/>
              <a:t> Муромская.  Житие святой стало широко известно после публикации «Повести о Петре и </a:t>
            </a:r>
            <a:r>
              <a:rPr lang="ru-RU" dirty="0" err="1"/>
              <a:t>Февронии</a:t>
            </a:r>
            <a:r>
              <a:rPr lang="ru-RU" dirty="0"/>
              <a:t>». </a:t>
            </a:r>
            <a:r>
              <a:rPr lang="ru-RU" dirty="0" smtClean="0"/>
              <a:t>Петр </a:t>
            </a:r>
            <a:r>
              <a:rPr lang="ru-RU" dirty="0"/>
              <a:t>и </a:t>
            </a:r>
            <a:r>
              <a:rPr lang="ru-RU" dirty="0" err="1"/>
              <a:t>Феврония</a:t>
            </a:r>
            <a:r>
              <a:rPr lang="ru-RU" dirty="0"/>
              <a:t> считаются покровителями семьи.</a:t>
            </a:r>
          </a:p>
        </p:txBody>
      </p:sp>
    </p:spTree>
    <p:extLst>
      <p:ext uri="{BB962C8B-B14F-4D97-AF65-F5344CB8AC3E}">
        <p14:creationId xmlns:p14="http://schemas.microsoft.com/office/powerpoint/2010/main" val="2841901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908697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2060848"/>
            <a:ext cx="4896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Матрона Московская является одной из самых популярных русских святых. Канонизирована она была сравнительно недавно – в 1999 году. Матрона родилась незрячей. Родители хотели оставить ребенка в приюте, но матери девочки приснился вещий сон о слепой голубице, и Матрону оставили. Уже в 8 лет девочка была глубоко верующей, у нее был дар предсказывать будущее и исцелять больных. К 18 годам у Матроны Московской отнялись ноги. Большую часть жизни Матрона прожила у односельчанки Евдокии Михайловны Ждановой и её дочери Зинаиды, принимала у себя страждущих и больных. Скончалась Матрона Московская в 1952 году. В 1999 году Матрону канонизировали как </a:t>
            </a:r>
            <a:r>
              <a:rPr lang="ru-RU" sz="1600" dirty="0" err="1"/>
              <a:t>местночтимую</a:t>
            </a:r>
            <a:r>
              <a:rPr lang="ru-RU" sz="1600" dirty="0"/>
              <a:t> святую, поклониться ей едут люди со всей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61642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4624"/>
            <a:ext cx="7756263" cy="2016224"/>
          </a:xfrm>
        </p:spPr>
        <p:txBody>
          <a:bodyPr/>
          <a:lstStyle/>
          <a:p>
            <a:r>
              <a:rPr lang="ru-RU" sz="4400" dirty="0" smtClean="0"/>
              <a:t>Образ женщин у русских  художников</a:t>
            </a:r>
            <a:endParaRPr lang="ru-RU" sz="4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723499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204864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«АЛЕНУШКА» ВАСНЕЦОВА</a:t>
            </a:r>
          </a:p>
          <a:p>
            <a:pPr algn="just"/>
            <a:r>
              <a:rPr lang="ru-RU" dirty="0"/>
              <a:t>Образ Аленушки  сегодня узнает каждый, хотя в год выхода картины коллеги по цеху встретили ее прохладно. Но художнику было не привыкать к тому, что к его холстам со сказочными персонажами в те времена относились с непониманием. По-настоящему его образы русских героев и в том числе русской девушки оценили лишь спустя время. Бесконечная печаль, чувство безнадежности в глазах Аленушки с тяжелой судьбой и сегодня глубоко трогает зрителей</a:t>
            </a:r>
            <a:r>
              <a:rPr lang="ru-RU" dirty="0" smtClean="0"/>
              <a:t>.</a:t>
            </a:r>
          </a:p>
          <a:p>
            <a:pPr algn="just"/>
            <a:r>
              <a:rPr lang="en-US" sz="1200" dirty="0">
                <a:hlinkClick r:id="rId3" action="ppaction://hlinksldjump"/>
              </a:rPr>
              <a:t>https://lermontovgallery.ru/spravochnik-antikvariata/samye-izvestnye-zhenskie-portrety-v-zhivopisi-russkikh-khudozhnikov/#7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99491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049284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988840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ПОРТРЕТ ЛОПУХИНОЙ ХУДОЖНИКА БОРОВИКОВСКОГО</a:t>
            </a:r>
          </a:p>
          <a:p>
            <a:pPr algn="just"/>
            <a:r>
              <a:rPr lang="ru-RU" sz="1600" dirty="0"/>
              <a:t>Еще один портрет, которым восхищались не только современники , но и следующие поколения, посвящен Марии Лопухиной из рода Толстых. В то время, как другие живописцы старались в портрете подчеркнуть статус изображаемой </a:t>
            </a:r>
            <a:r>
              <a:rPr lang="ru-RU" sz="1600" dirty="0" smtClean="0"/>
              <a:t>героини сосредоточился </a:t>
            </a:r>
            <a:r>
              <a:rPr lang="ru-RU" sz="1600" dirty="0"/>
              <a:t>на женственности и мягкости. Так появился нежный образ девушки, плавные черты, а фоном выступил неброский пейзаж, подчеркивающий тонкую натуру героини. </a:t>
            </a:r>
            <a:r>
              <a:rPr lang="ru-RU" sz="1600" dirty="0" smtClean="0"/>
              <a:t>Портрет </a:t>
            </a:r>
            <a:r>
              <a:rPr lang="ru-RU" sz="1600" dirty="0"/>
              <a:t>долгое время хранился в семье Толстых как ценная семейная реликвия, однако в 1880-х годах Павел Третьяков увидел эту жемчужину и уговорил владельцев продать ее. Так картина попала в знаменитую Третьяковскую галерею.</a:t>
            </a:r>
          </a:p>
        </p:txBody>
      </p:sp>
    </p:spTree>
    <p:extLst>
      <p:ext uri="{BB962C8B-B14F-4D97-AF65-F5344CB8AC3E}">
        <p14:creationId xmlns:p14="http://schemas.microsoft.com/office/powerpoint/2010/main" val="4007197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33193" cy="1507774"/>
          </a:xfrm>
        </p:spPr>
        <p:txBody>
          <a:bodyPr/>
          <a:lstStyle/>
          <a:p>
            <a:r>
              <a:rPr lang="ru-RU" dirty="0" smtClean="0"/>
              <a:t>История великих женщин на страницах книг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24" y="2247900"/>
            <a:ext cx="5515751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951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женщин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804401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2060848"/>
            <a:ext cx="4392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Древней Греции изобрели демократию и философию, в Средние века в Европе открыли университеты, в XV веке обнаружили за океаном новые земли, а в XVIII создали Декларацию прав человека и гражданина.</a:t>
            </a:r>
          </a:p>
          <a:p>
            <a:pPr algn="just"/>
            <a:r>
              <a:rPr lang="ru-RU" dirty="0"/>
              <a:t>История, которую мы знаем, это почти всегда история мужчин. А что же в то время делали женщины? Краткий обзор истории женщин - от первобытных времён до XXI века - представит эта книга.</a:t>
            </a:r>
          </a:p>
          <a:p>
            <a:pPr algn="just"/>
            <a:r>
              <a:rPr lang="ru-RU" dirty="0"/>
              <a:t>Для младшего школьного возраста</a:t>
            </a:r>
            <a:r>
              <a:rPr lang="ru-RU" dirty="0" smtClean="0"/>
              <a:t>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err="1" smtClean="0"/>
              <a:t>Радзивилл</a:t>
            </a:r>
            <a:r>
              <a:rPr lang="ru-RU" sz="1200" dirty="0" smtClean="0"/>
              <a:t>, </a:t>
            </a:r>
            <a:r>
              <a:rPr lang="ru-RU" sz="1200" dirty="0" err="1" smtClean="0"/>
              <a:t>Катажина</a:t>
            </a:r>
            <a:r>
              <a:rPr lang="ru-RU" sz="1200" dirty="0" smtClean="0"/>
              <a:t>. История женщин /К. </a:t>
            </a:r>
            <a:r>
              <a:rPr lang="ru-RU" sz="1200" dirty="0" err="1" smtClean="0"/>
              <a:t>Радзвилл</a:t>
            </a:r>
            <a:r>
              <a:rPr lang="ru-RU" sz="1200" dirty="0" smtClean="0"/>
              <a:t>.- М.: Пешком в историю,2021.-40с.:ил.</a:t>
            </a:r>
            <a:endParaRPr lang="ru-RU" sz="12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374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626</TotalTime>
  <Words>1334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Свет женщины прекрасный и высокий</vt:lpstr>
      <vt:lpstr>Презентация PowerPoint</vt:lpstr>
      <vt:lpstr>Цитаты известных женщин</vt:lpstr>
      <vt:lpstr>Женщины в ликах святых</vt:lpstr>
      <vt:lpstr>Презентация PowerPoint</vt:lpstr>
      <vt:lpstr>Образ женщин у русских  художников</vt:lpstr>
      <vt:lpstr>Презентация PowerPoint</vt:lpstr>
      <vt:lpstr>История великих женщин на страницах книг</vt:lpstr>
      <vt:lpstr>История женщин</vt:lpstr>
      <vt:lpstr>История для юных бунтарок</vt:lpstr>
      <vt:lpstr>Сказки на ночь юных бунтарок</vt:lpstr>
      <vt:lpstr>Как бы поступила она?</vt:lpstr>
      <vt:lpstr>Большая копилка тайн для девочек</vt:lpstr>
      <vt:lpstr>Девочки, книга для вас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 женщины прекрасный и высокий</dc:title>
  <dc:creator>Пользователь Windows</dc:creator>
  <cp:lastModifiedBy>Пользователь Windows</cp:lastModifiedBy>
  <cp:revision>44</cp:revision>
  <dcterms:created xsi:type="dcterms:W3CDTF">2023-03-02T13:49:53Z</dcterms:created>
  <dcterms:modified xsi:type="dcterms:W3CDTF">2023-03-09T07:24:14Z</dcterms:modified>
</cp:coreProperties>
</file>